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0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9F2A5-2275-4D4C-87AA-EB5AEE0AAD8B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09092-5BB7-4565-8724-2CEC595335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12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09092-5BB7-4565-8724-2CEC595335E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87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F90DD5-3B29-FC33-4576-D8F542CD5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262D1F9-8AF6-7123-B68F-ACEDC3839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CB8C5B-AD2B-0896-F6EE-4F94C736A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5BE571-8F0D-5C67-8FDD-997262E2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7C2947-4322-1A89-2A8C-E50F580F4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719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D475F2-0EEE-F5EF-C76A-E3AF30AF0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05A245-BBA4-3B5B-75D8-8E10809C9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E6D011-0F2A-E61C-883B-E9032D4A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CD246B-04B9-F57E-286A-C9F3143D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B668CA-E8A8-F766-E6FA-731EE98FF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326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0800DC-06CB-0C6C-95B2-06AF92FA5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A344BD-895F-B3EF-34F5-8DFB02E83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D88FCE-F22D-AB2A-EBF2-6FE5D0D9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C0931-77EB-9B5B-7CD5-8DF39DC8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B3DB02-BDEE-7031-9590-18970049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55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31DCF4-165B-0225-3027-4F90FC451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84594A-7AD3-3AB5-0F3A-64C500E99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D1462F-0BB3-3402-DAF5-5614B9B47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F1692F-CB2D-B1E1-7FE0-85CA9F4BA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FE200D-FF99-8101-9547-17DC28316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FF7152-EBF6-6D22-7C18-52F38EAD2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72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A2302-9A30-CBE7-1FEB-2FB3CBAF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EE970D5-2467-7B6C-5325-3F991684A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1A0736-B132-EF04-FFE9-A15CEA7B4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195D2D1-F18E-EB13-2BB5-E4C55880F7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38E693B-49CE-9E3F-00A7-B2D804D8A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D25FBC0-17E0-6415-9EC0-CE8E7EAB4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E13308B-0925-FBFE-5426-B1AA0A83B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19E75AD-269D-EC96-A556-33D281EAF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8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EB4B91-0E89-AA14-7311-13284AF05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35A01D9-2FA9-DEB1-4ECF-CB85BAA1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562EBFE-10A8-60B3-CBA7-F1FF3379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DEB1DE5-4872-4486-515C-E314C2010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78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1382F5F-6F06-9CE3-53B6-89E725AD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337AFD6-C84B-9400-0BEB-FAC2CB61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451057D-6C37-2BF4-7DE8-E9F33A9C5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87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96DA3E-9494-43DE-00C3-DD02F904B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D0C75D2-24D2-3B3A-5D54-8DD92BB73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F224692-9525-10F1-8167-9044CCED0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6CA60E-1A1A-11CF-1E3E-88D6426E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427EEC-8E7E-3AAC-8CA0-ABBFFAC8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D7F546-F614-22B1-16F3-12A886E6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00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F1D2F8-2F60-C608-D120-2E1DBC60C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5986113-006D-E0A6-D21C-E91882189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E5BF0B-0117-8521-D80D-1E3160D14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DB010C9-9098-AD37-B788-E092EECCB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097FFF-FFF2-7BE8-C510-4D055C97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A4851D5-6EB3-4159-5E4C-EE2F41CC5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807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556E2-6F48-F0D7-2FAA-CF74CA7D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C4A2A0A-D999-5A8F-CB25-60AA0B886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C6F3D8-0EA5-8698-55DC-D63045A1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3DF4C0-1A3A-8A33-79FE-81BD3466B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AE7969-72E6-8F32-51EF-078C5F71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039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27D4DC0-0BE4-9618-C44F-55ED32704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A2C95B8-F631-BF88-07AD-085AAD0D8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37CE92-F6CA-D9AF-9CF1-EBA8543B2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0CA4FB-671C-2EBD-8D07-F404524E8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E63D92-288A-48E0-3993-ADA5463B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3BF10C5-CC06-47EE-140A-5F27D23C0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342A48-2211-D933-CADF-56D7D8EE2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CE5F8B-EDC1-23DC-852B-8CA982D1BC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A5DF99-786B-4E58-819D-AF7EF61B95F6}" type="datetimeFigureOut">
              <a:rPr kumimoji="1" lang="ja-JP" altLang="en-US" smtClean="0"/>
              <a:t>2026/7/16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276282-286F-D06A-74E2-3FE0CFD32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AF87A1-B910-55D6-710E-765218D15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B7510D-4001-4314-8F99-4BA0F7425E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46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896CB1-3A51-4232-8A32-46F239C1A1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001D3D-ED1A-9F23-8BB6-BC1FEE27CA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D9CB449-9928-E487-7BE7-8696FA64A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1919BBE-4680-D8AB-7D77-4C22E026DC79}"/>
              </a:ext>
            </a:extLst>
          </p:cNvPr>
          <p:cNvSpPr/>
          <p:nvPr/>
        </p:nvSpPr>
        <p:spPr>
          <a:xfrm>
            <a:off x="323273" y="6266329"/>
            <a:ext cx="5008486" cy="524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7E757F-01EA-7C29-7B64-C1896092A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723" y="6323971"/>
            <a:ext cx="3418324" cy="37843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96D9F28-9D52-12C5-A99D-577C54DC8D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853" y="6309139"/>
            <a:ext cx="969348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7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</Words>
  <Application>Microsoft Office PowerPoint</Application>
  <PresentationFormat>ワイド画面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伸幸 志原</dc:creator>
  <cp:lastModifiedBy>伸幸 志原</cp:lastModifiedBy>
  <cp:revision>4</cp:revision>
  <dcterms:created xsi:type="dcterms:W3CDTF">2026-07-16T10:38:17Z</dcterms:created>
  <dcterms:modified xsi:type="dcterms:W3CDTF">2026-07-16T11:10:45Z</dcterms:modified>
</cp:coreProperties>
</file>