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128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52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96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208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495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3319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35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47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86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84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2167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77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0B48C-3A24-4E8F-9DFA-92A26E898571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9C21BF-9917-47A3-9AF2-2D7A83172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81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-212725" y="9985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1800"/>
          </a:p>
        </p:txBody>
      </p:sp>
      <p:graphicFrame>
        <p:nvGraphicFramePr>
          <p:cNvPr id="3102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489255"/>
              </p:ext>
            </p:extLst>
          </p:nvPr>
        </p:nvGraphicFramePr>
        <p:xfrm>
          <a:off x="396875" y="342950"/>
          <a:ext cx="8423597" cy="5757054"/>
        </p:xfrm>
        <a:graphic>
          <a:graphicData uri="http://schemas.openxmlformats.org/drawingml/2006/table">
            <a:tbl>
              <a:tblPr/>
              <a:tblGrid>
                <a:gridCol w="1316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0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71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64096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ＭＳ Ｐゴシック" pitchFamily="50" charset="-128"/>
                          <a:ea typeface="+mn-ea"/>
                        </a:rPr>
                        <a:t>第</a:t>
                      </a:r>
                      <a:r>
                        <a:rPr kumimoji="1" lang="en-US" altLang="ja-JP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ＭＳ Ｐゴシック" pitchFamily="50" charset="-128"/>
                          <a:ea typeface="+mn-ea"/>
                        </a:rPr>
                        <a:t>13</a:t>
                      </a:r>
                      <a:r>
                        <a:rPr kumimoji="1" lang="ja-JP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ＭＳ Ｐゴシック" pitchFamily="50" charset="-128"/>
                          <a:ea typeface="+mn-ea"/>
                        </a:rPr>
                        <a:t>回</a:t>
                      </a:r>
                      <a:r>
                        <a:rPr kumimoji="1" lang="en-US" altLang="ja-JP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ＭＳ Ｐゴシック" pitchFamily="50" charset="-128"/>
                          <a:ea typeface="+mn-ea"/>
                        </a:rPr>
                        <a:t>JADEC</a:t>
                      </a:r>
                      <a:r>
                        <a:rPr kumimoji="1" lang="ja-JP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ＭＳ Ｐゴシック" pitchFamily="50" charset="-128"/>
                          <a:ea typeface="+mn-ea"/>
                        </a:rPr>
                        <a:t>年次学術集会　荷札</a:t>
                      </a:r>
                      <a:endParaRPr kumimoji="1" lang="en-US" altLang="ja-JP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ＭＳ Ｐゴシック" pitchFamily="50" charset="-128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pitchFamily="50" charset="-128"/>
                          <a:ea typeface="+mn-ea"/>
                        </a:rPr>
                        <a:t>7</a:t>
                      </a:r>
                      <a:r>
                        <a:rPr kumimoji="1" lang="ja-JP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pitchFamily="50" charset="-128"/>
                          <a:ea typeface="+mn-ea"/>
                        </a:rPr>
                        <a:t>月</a:t>
                      </a:r>
                      <a:r>
                        <a:rPr kumimoji="1" lang="en-US" altLang="ja-JP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pitchFamily="50" charset="-128"/>
                          <a:ea typeface="+mn-ea"/>
                        </a:rPr>
                        <a:t>17</a:t>
                      </a:r>
                      <a:r>
                        <a:rPr kumimoji="1" lang="ja-JP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pitchFamily="50" charset="-128"/>
                          <a:ea typeface="+mn-ea"/>
                        </a:rPr>
                        <a:t>日（金）午後着</a:t>
                      </a:r>
                    </a:p>
                  </a:txBody>
                  <a:tcPr marL="90000" marR="90000" marT="46795" marB="46795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33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テイクフリーコーナー</a:t>
                      </a:r>
                      <a:endParaRPr kumimoji="1" lang="en-US" altLang="ja-JP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掲示ポスター・配布チラシ　用</a:t>
                      </a:r>
                      <a:endParaRPr kumimoji="1" lang="en-US" altLang="ja-JP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　　　　　</a:t>
                      </a:r>
                      <a:r>
                        <a:rPr kumimoji="1" lang="en-US" altLang="ja-JP" sz="6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/</a:t>
                      </a:r>
                      <a:r>
                        <a:rPr kumimoji="1" lang="ja-JP" altLang="en-US" sz="6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ja-JP" altLang="en-US" sz="4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　</a:t>
                      </a: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個口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75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貴社</a:t>
                      </a:r>
                      <a:r>
                        <a:rPr kumimoji="1" lang="en-US" altLang="ja-JP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貴団体名</a:t>
                      </a:r>
                      <a:endParaRPr kumimoji="1" lang="ja-JP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担当者名：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59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連絡先：　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028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内　容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品名　：　（　　　　　　　　　　　　　　　　　　　　　　　　　　　　　　　　　）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■　掲示ポスター　（　　　　　　　　　　部）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UI Gothic" pitchFamily="50" charset="-128"/>
                          <a:ea typeface="MS UI Gothic" pitchFamily="50" charset="-128"/>
                        </a:rPr>
                        <a:t>■　配布チラシ　　（　　　　　　　　　 　枚）</a:t>
                      </a:r>
                      <a:endParaRPr kumimoji="1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S UI Gothic" pitchFamily="50" charset="-128"/>
                        <a:ea typeface="MS UI Gothic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残　部</a:t>
                      </a: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破棄　　　</a:t>
                      </a:r>
                      <a:endParaRPr kumimoji="1" lang="ja-JP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</a:rPr>
                        <a:t>備　考</a:t>
                      </a: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</a:endParaRPr>
                    </a:p>
                  </a:txBody>
                  <a:tcPr marL="90000" marR="90000" marT="46795" marB="4679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951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58</Words>
  <Application>Microsoft Office PowerPoint</Application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MS UI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平本 真理</dc:creator>
  <cp:lastModifiedBy>伸幸 志原</cp:lastModifiedBy>
  <cp:revision>17</cp:revision>
  <cp:lastPrinted>2015-11-17T01:52:23Z</cp:lastPrinted>
  <dcterms:created xsi:type="dcterms:W3CDTF">2014-09-26T08:16:48Z</dcterms:created>
  <dcterms:modified xsi:type="dcterms:W3CDTF">2025-12-11T02:33:33Z</dcterms:modified>
</cp:coreProperties>
</file>