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78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5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9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08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49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31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5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7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6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84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16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B48C-3A24-4E8F-9DFA-92A26E898571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C21BF-9917-47A3-9AF2-2D7A83172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81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-212725" y="998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graphicFrame>
        <p:nvGraphicFramePr>
          <p:cNvPr id="3102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534883"/>
              </p:ext>
            </p:extLst>
          </p:nvPr>
        </p:nvGraphicFramePr>
        <p:xfrm>
          <a:off x="396875" y="342950"/>
          <a:ext cx="8423597" cy="5757054"/>
        </p:xfrm>
        <a:graphic>
          <a:graphicData uri="http://schemas.openxmlformats.org/drawingml/2006/table">
            <a:tbl>
              <a:tblPr/>
              <a:tblGrid>
                <a:gridCol w="131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7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第</a:t>
                      </a:r>
                      <a:r>
                        <a:rPr kumimoji="1" lang="en-US" altLang="ja-JP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12</a:t>
                      </a: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回</a:t>
                      </a:r>
                      <a:r>
                        <a:rPr kumimoji="1" lang="en-US" altLang="ja-JP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JADEC</a:t>
                      </a: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年次学術集会　荷札</a:t>
                      </a:r>
                      <a:endParaRPr kumimoji="1" lang="en-US" altLang="ja-JP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itchFamily="50" charset="-128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7</a:t>
                      </a: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月</a:t>
                      </a:r>
                      <a:r>
                        <a:rPr kumimoji="1" lang="en-US" altLang="ja-JP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18</a:t>
                      </a:r>
                      <a:r>
                        <a:rPr kumimoji="1" lang="ja-JP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+mn-ea"/>
                        </a:rPr>
                        <a:t>日（金）午後着</a:t>
                      </a:r>
                    </a:p>
                  </a:txBody>
                  <a:tcPr marL="90000" marR="90000" marT="46795" marB="46795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3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テイクフリーコーナー</a:t>
                      </a:r>
                      <a:endParaRPr kumimoji="1" lang="en-US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掲示ポスター・配布チラシ　用</a:t>
                      </a:r>
                      <a:endParaRPr kumimoji="1" lang="en-US" altLang="ja-JP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　　　　</a:t>
                      </a:r>
                      <a:r>
                        <a:rPr kumimoji="1" lang="en-US" altLang="ja-JP" sz="6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6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4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個口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貴社</a:t>
                      </a:r>
                      <a:r>
                        <a:rPr kumimoji="1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貴団体名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担当者名：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連絡先：　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2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内　容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itchFamily="50" charset="-128"/>
                          <a:ea typeface="MS UI Gothic" pitchFamily="50" charset="-128"/>
                        </a:rPr>
                        <a:t>品名　：　（　　　　　　　　　　　　　　　　　　　　　　　　　　　　　　　　　）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itchFamily="50" charset="-128"/>
                        <a:ea typeface="MS UI Gothic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itchFamily="50" charset="-128"/>
                          <a:ea typeface="MS UI Gothic" pitchFamily="50" charset="-128"/>
                        </a:rPr>
                        <a:t>■　掲示ポスター　（　　　　　　　　　　部）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itchFamily="50" charset="-128"/>
                        <a:ea typeface="MS UI Gothic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S UI Gothic" pitchFamily="50" charset="-128"/>
                          <a:ea typeface="MS UI Gothic" pitchFamily="50" charset="-128"/>
                        </a:rPr>
                        <a:t>■　配布チラシ　　（　　　　　　　　　 　枚）</a:t>
                      </a:r>
                      <a:endParaRPr kumimoji="1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S UI Gothic" pitchFamily="50" charset="-128"/>
                        <a:ea typeface="MS UI Gothic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残　部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破棄　　　</a:t>
                      </a:r>
                      <a:endParaRPr kumimoji="1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3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備　考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95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平本 真理</dc:creator>
  <cp:lastModifiedBy>伸幸 志原</cp:lastModifiedBy>
  <cp:revision>16</cp:revision>
  <cp:lastPrinted>2015-11-17T01:52:23Z</cp:lastPrinted>
  <dcterms:created xsi:type="dcterms:W3CDTF">2014-09-26T08:16:48Z</dcterms:created>
  <dcterms:modified xsi:type="dcterms:W3CDTF">2024-10-09T01:17:48Z</dcterms:modified>
</cp:coreProperties>
</file>