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D8C78-2FC6-F9F6-4EAB-42D9CE876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2A97AE-9E96-3EB7-3EF7-ED349236D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309154-BA14-8034-D09C-9330361E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0F033B-7C1D-B015-E587-07083986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CC118D-12C2-3496-E209-7EC67D30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6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B18333-9EEC-80C5-4AEE-1F74B607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EDFDF9-E387-12DB-0F14-0F04051A2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454D91-09B3-FAFA-DEC3-0DC1B365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BE02B4-5693-3228-7F9E-491DF154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DF7561-43ED-C479-A5BE-C03C0102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4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852BB91-8716-3F25-29B8-1C8E7F5A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531B8B-7A64-6F8C-8A0A-C80364620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E92E3B-A22B-8BFB-49FC-7BC3E862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BCBCD0-A96F-F8F5-7AF7-F0C76C33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E5106A-2BFC-E299-EF4C-C45A1FEE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83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15CC8E-FC75-45E3-7835-768147A8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6A2C2-24F4-3E6D-B66A-2D4C0682D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5B6776-12D7-6E5A-CB4C-76FEC877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0D3F72-96A4-0ABE-F548-7D470004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4F4584-A591-2A2B-597D-D482C7F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75E8B-600D-16D9-9D34-D26FC4FD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B965F7-CEF8-C871-82CD-E89155F8C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BBBE1E-07BF-76EA-308B-388644FF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239F6A-1D9A-5D31-58DE-AF93AF73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AD05B1-BDDC-8E9E-BF26-A2DADB5C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03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C16478-3610-1542-1B27-C6AC86CA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5C8007-C118-0302-379C-D3771D984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61F5F4-8EE7-5A69-10C6-66DBD6A5C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7947A9-0DE8-EA78-987F-F2C531D6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409E2B-8CA6-E7F3-2A3E-6C8DA68D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01471F-9E48-90C7-BE12-2DA5186A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47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1316A-5AF0-2333-EF34-1ABEE964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EB5966-8492-20DC-01DD-89F002D2F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67E9651-60FD-5233-75EE-BE0D5A660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0E0E8C0-9F56-50E6-07E7-45FEB7C60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6509146-480E-F90F-5699-FCB999797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04A2BA-3CE6-18A9-A01A-D355F04A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1C6DC3D-A151-A70B-39FF-5F84CB70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61C47AF-274C-B48C-FE7D-D3650E61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AE7903-1637-6F89-1611-AD462312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90F995-FCF4-0F2F-EDF3-014259C2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9C5F7C-499F-C587-6167-65243DFE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93B00D-D7FD-0AF8-259A-114232C3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28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A676D6-4F47-3754-F1A6-FCB543DC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29F48C-3E0B-B374-D2DE-699B64FF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18CDFB-DAF5-7D17-1C9F-CFDF93EF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66BEE-7BFF-F81F-2FDB-D7F3C320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20AADA-F0F2-4EA8-988D-FB651C76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EFD184-A366-03D1-E5EB-F187D931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916077-D28C-FFEB-E494-2DA96D66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B6DB07-8A63-84A8-2955-8B233940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BAAD17-D9FD-1E54-2CC1-80D0DCF9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51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25903-2A4C-173F-F646-B98B86A6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CAB6D7-B020-DB96-C648-A3F9B09A4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28069-CCCD-2213-EA17-D841C5FC5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CC8501-8BC1-E9CE-CBCF-78BB511E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A2F84F-C8C0-ECCD-9058-9ABDD959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F250DA-FAB3-4111-DB23-EE359517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1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E862766-FD53-B331-73BB-B2844CCC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6ADA97-1ECA-D2BB-EA4E-F45C50CC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73CFDF-07F1-841F-F48B-3904D1C1B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2196-EE76-41CE-B675-CAA3436EC7D8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EEA4F3-7C9A-15C2-D669-C90E4D199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B92C90-3016-54FE-90E3-243C31B05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F0C3-FFC3-461C-9DE0-89C5CD42C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8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19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8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image" Target="../media/image19.png"/><Relationship Id="rId4" Type="http://schemas.openxmlformats.org/officeDocument/2006/relationships/image" Target="../media/image32.jpeg"/><Relationship Id="rId9" Type="http://schemas.openxmlformats.org/officeDocument/2006/relationships/image" Target="../media/image18.png"/><Relationship Id="rId1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0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7603240" cy="5004962"/>
          </a:xfrm>
          <a:prstGeom prst="rect">
            <a:avLst/>
          </a:prstGeom>
        </p:spPr>
      </p:pic>
      <p:pic>
        <p:nvPicPr>
          <p:cNvPr id="3" name="図 2" descr="夜の街のイラスト&#10;&#10;低い精度で自動的に生成された説明">
            <a:extLst>
              <a:ext uri="{FF2B5EF4-FFF2-40B4-BE49-F238E27FC236}">
                <a16:creationId xmlns:a16="http://schemas.microsoft.com/office/drawing/2014/main" id="{F83C2C70-640D-179B-2DF0-C7D5F8C5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35" y="162025"/>
            <a:ext cx="5464800" cy="5464800"/>
          </a:xfrm>
          <a:prstGeom prst="rect">
            <a:avLst/>
          </a:prstGeom>
        </p:spPr>
      </p:pic>
      <p:pic>
        <p:nvPicPr>
          <p:cNvPr id="13" name="図 12" descr="川と建物&#10;&#10;低い精度で自動的に生成された説明">
            <a:extLst>
              <a:ext uri="{FF2B5EF4-FFF2-40B4-BE49-F238E27FC236}">
                <a16:creationId xmlns:a16="http://schemas.microsoft.com/office/drawing/2014/main" id="{588606DC-49EE-DDE1-49C2-84DBF02BF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04962"/>
            <a:ext cx="7057481" cy="1869393"/>
          </a:xfrm>
          <a:prstGeom prst="rect">
            <a:avLst/>
          </a:prstGeom>
        </p:spPr>
      </p:pic>
      <p:pic>
        <p:nvPicPr>
          <p:cNvPr id="9" name="図 8" descr="図形, 円&#10;&#10;自動的に生成された説明">
            <a:extLst>
              <a:ext uri="{FF2B5EF4-FFF2-40B4-BE49-F238E27FC236}">
                <a16:creationId xmlns:a16="http://schemas.microsoft.com/office/drawing/2014/main" id="{E6140635-ED20-A0BC-9A25-CFE6A699E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30082" y="0"/>
            <a:ext cx="10685714" cy="687435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A7256EA-C8E7-1B25-C3D8-F5D713F6F8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65" y="531209"/>
            <a:ext cx="8308976" cy="844208"/>
          </a:xfrm>
          <a:prstGeom prst="rect">
            <a:avLst/>
          </a:prstGeom>
          <a:effectLst/>
        </p:spPr>
      </p:pic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0FB8F714-5CE0-E2E5-BF90-5FB1D1A2AB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239" y="2105335"/>
            <a:ext cx="4316748" cy="2164369"/>
          </a:xfrm>
          <a:prstGeom prst="rect">
            <a:avLst/>
          </a:prstGeom>
        </p:spPr>
      </p:pic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42BFFB20-F25F-1152-8718-7FC682E9FC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128" y="5307104"/>
            <a:ext cx="8216859" cy="12739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5691E43-1594-C04D-8E88-CA8F582988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239" y="4422588"/>
            <a:ext cx="4316748" cy="3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A95886A-CF53-8B27-BE67-61DBF83BCA11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pic>
        <p:nvPicPr>
          <p:cNvPr id="5" name="Picture 4" descr="\\Nbs_s01\共有ディスク\全共有\療養指導学術集会\第6回療養指導学術集会\第6回ポスター\チラシ171228\写真\170729_0027.jpg">
            <a:extLst>
              <a:ext uri="{FF2B5EF4-FFF2-40B4-BE49-F238E27FC236}">
                <a16:creationId xmlns:a16="http://schemas.microsoft.com/office/drawing/2014/main" id="{8D5A770C-95D8-D9B8-63E4-D7C6BE43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702" y="1247544"/>
            <a:ext cx="2700000" cy="179696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Nbs_s01\共有ディスク\全共有\療養指導学術集会\第6回療養指導学術集会\第6回ポスター\チラシ171228\写真\170729_0079.jpg">
            <a:extLst>
              <a:ext uri="{FF2B5EF4-FFF2-40B4-BE49-F238E27FC236}">
                <a16:creationId xmlns:a16="http://schemas.microsoft.com/office/drawing/2014/main" id="{9344C6AC-7A94-3E16-88BB-5DF9A59D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62" y="1247544"/>
            <a:ext cx="2700000" cy="179696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69FC5B-1B51-EC91-C83F-AC9A57D18A71}"/>
              </a:ext>
            </a:extLst>
          </p:cNvPr>
          <p:cNvSpPr txBox="1"/>
          <p:nvPr/>
        </p:nvSpPr>
        <p:spPr>
          <a:xfrm>
            <a:off x="998401" y="3177729"/>
            <a:ext cx="10164521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</a:t>
            </a:r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様々なテーマについて少人数グループで討論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 descr="テーブルを囲んでいる子供たち&#10;&#10;中程度の精度で自動的に生成された説明">
            <a:extLst>
              <a:ext uri="{FF2B5EF4-FFF2-40B4-BE49-F238E27FC236}">
                <a16:creationId xmlns:a16="http://schemas.microsoft.com/office/drawing/2014/main" id="{5B8AA637-37F6-B11F-103C-3E76635AD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243" y="1246925"/>
            <a:ext cx="2700000" cy="17982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図 25" descr="人, テーブル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564FFF8D-9060-4627-8F81-4FB4714FF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400" y="4340235"/>
            <a:ext cx="2700000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49F96AD7-EF7A-E2BB-3DFD-C732500D4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16" y="4340235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 descr="マップ&#10;&#10;自動的に生成された説明">
            <a:extLst>
              <a:ext uri="{FF2B5EF4-FFF2-40B4-BE49-F238E27FC236}">
                <a16:creationId xmlns:a16="http://schemas.microsoft.com/office/drawing/2014/main" id="{19157251-BBA2-A96E-6F31-2A01FDACD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472" y="1246025"/>
            <a:ext cx="1350000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若い, 男, グループ, 立つ が含まれている画像&#10;&#10;自動的に生成された説明">
            <a:extLst>
              <a:ext uri="{FF2B5EF4-FFF2-40B4-BE49-F238E27FC236}">
                <a16:creationId xmlns:a16="http://schemas.microsoft.com/office/drawing/2014/main" id="{1DE76E97-CE70-29D2-4B9F-57A203BECD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453" y="5180235"/>
            <a:ext cx="1849315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ポーズをとっている観客&#10;&#10;自動的に生成された説明">
            <a:extLst>
              <a:ext uri="{FF2B5EF4-FFF2-40B4-BE49-F238E27FC236}">
                <a16:creationId xmlns:a16="http://schemas.microsoft.com/office/drawing/2014/main" id="{44951C45-9774-67EE-5A03-31188B869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453" y="3817487"/>
            <a:ext cx="4462810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ADF90E-D873-2008-D85F-102E02166CE8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2873B23-66BB-A4DC-F054-E33900875F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3" y="5036862"/>
            <a:ext cx="1908493" cy="185760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B764B6B-671D-08E8-C85F-B5B4FC321574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E1746DE-4F6F-55FE-42D6-6DF1E4C7D8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65" y="6309709"/>
            <a:ext cx="4503235" cy="457537"/>
          </a:xfrm>
          <a:prstGeom prst="rect">
            <a:avLst/>
          </a:prstGeom>
        </p:spPr>
      </p:pic>
      <p:pic>
        <p:nvPicPr>
          <p:cNvPr id="19" name="図 18" descr="屋内, 探す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424C644E-AAD4-BE7D-0D2B-0F0CD55FD07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39" y="4844219"/>
            <a:ext cx="2276607" cy="1476000"/>
          </a:xfrm>
          <a:prstGeom prst="rect">
            <a:avLst/>
          </a:prstGeom>
        </p:spPr>
      </p:pic>
      <p:pic>
        <p:nvPicPr>
          <p:cNvPr id="4" name="図 3" descr="カレンダー&#10;&#10;自動的に生成された説明">
            <a:extLst>
              <a:ext uri="{FF2B5EF4-FFF2-40B4-BE49-F238E27FC236}">
                <a16:creationId xmlns:a16="http://schemas.microsoft.com/office/drawing/2014/main" id="{37DEA674-1DAA-CAF2-D8A1-79A6F0ABB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7932" y="1471025"/>
            <a:ext cx="1800000" cy="135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13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pic>
        <p:nvPicPr>
          <p:cNvPr id="15" name="図 14" descr="テーブル, 人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32C1CDD7-1902-466F-582F-AB688CCC4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140" y="1209316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 descr="人, スポーツゲーム, 女性, スポーツ が含まれている画像&#10;&#10;自動的に生成された説明">
            <a:extLst>
              <a:ext uri="{FF2B5EF4-FFF2-40B4-BE49-F238E27FC236}">
                <a16:creationId xmlns:a16="http://schemas.microsoft.com/office/drawing/2014/main" id="{6C739C74-195D-5EE1-4B30-E9F924FFF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13" y="1223274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 descr="リモコンを持っている手&#10;&#10;中程度の精度で自動的に生成された説明">
            <a:extLst>
              <a:ext uri="{FF2B5EF4-FFF2-40B4-BE49-F238E27FC236}">
                <a16:creationId xmlns:a16="http://schemas.microsoft.com/office/drawing/2014/main" id="{05F543E0-AD75-CC4C-1E1A-6BC04E4FA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167" y="1216585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 descr="デスクの上に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7309FE8D-052A-35DB-D865-0ED64D0EDE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13" y="4358307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A3F10-8378-CB89-0DAC-2C41385A4A1B}"/>
              </a:ext>
            </a:extLst>
          </p:cNvPr>
          <p:cNvSpPr txBox="1"/>
          <p:nvPr/>
        </p:nvSpPr>
        <p:spPr>
          <a:xfrm>
            <a:off x="981688" y="3096104"/>
            <a:ext cx="4312385" cy="120032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スタートアップセミナー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あまり触れる機会の無かった分野について</a:t>
            </a:r>
            <a:endParaRPr lang="en-US" altLang="ja-JP" sz="200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実技も踏まえてどんなものかを知る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165100A-B437-2541-0546-B563EBF8DB89}"/>
              </a:ext>
            </a:extLst>
          </p:cNvPr>
          <p:cNvSpPr txBox="1"/>
          <p:nvPr/>
        </p:nvSpPr>
        <p:spPr>
          <a:xfrm>
            <a:off x="6621355" y="3139079"/>
            <a:ext cx="3522104" cy="120032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体験プログラム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これまでの経験の有無は問わず、</a:t>
            </a:r>
            <a:endParaRPr lang="en-US" altLang="ja-JP" sz="2000" dirty="0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資材や機器を体験</a:t>
            </a:r>
          </a:p>
        </p:txBody>
      </p:sp>
      <p:pic>
        <p:nvPicPr>
          <p:cNvPr id="28" name="図 27" descr="テーブル, 屋内, 人, 女性 が含まれている画像&#10;&#10;自動的に生成された説明">
            <a:extLst>
              <a:ext uri="{FF2B5EF4-FFF2-40B4-BE49-F238E27FC236}">
                <a16:creationId xmlns:a16="http://schemas.microsoft.com/office/drawing/2014/main" id="{991D7054-44FB-CAE1-1FE9-DDBA9D7009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140" y="4358307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 descr="テーブルを囲んでいる人たち&#10;&#10;中程度の精度で自動的に生成された説明">
            <a:extLst>
              <a:ext uri="{FF2B5EF4-FFF2-40B4-BE49-F238E27FC236}">
                <a16:creationId xmlns:a16="http://schemas.microsoft.com/office/drawing/2014/main" id="{D08DC736-E1DA-B500-5585-FD1A32868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195" y="1203862"/>
            <a:ext cx="2700000" cy="180328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BC0A2FE2-D713-F909-DE61-1442B00EF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206" y="2217939"/>
            <a:ext cx="1562127" cy="1031743"/>
          </a:xfrm>
          <a:prstGeom prst="rect">
            <a:avLst/>
          </a:prstGeom>
        </p:spPr>
      </p:pic>
      <p:pic>
        <p:nvPicPr>
          <p:cNvPr id="44" name="図 43" descr="テーブルの周りに集ま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0409FD36-329F-FC60-6101-0967FDA6C2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387" y="4373220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ホワイトボード&#10;&#10;低い精度で自動的に生成された説明">
            <a:extLst>
              <a:ext uri="{FF2B5EF4-FFF2-40B4-BE49-F238E27FC236}">
                <a16:creationId xmlns:a16="http://schemas.microsoft.com/office/drawing/2014/main" id="{06EAC715-AFEB-5CAD-E28A-0BEEBE9D16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461" y="4250327"/>
            <a:ext cx="767154" cy="936025"/>
          </a:xfrm>
          <a:prstGeom prst="rect">
            <a:avLst/>
          </a:prstGeom>
        </p:spPr>
      </p:pic>
      <p:pic>
        <p:nvPicPr>
          <p:cNvPr id="38" name="図 37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0900AFA3-C852-7FE9-741E-1B59BEAB4F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712" y="5036862"/>
            <a:ext cx="934192" cy="132180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F8C0A1-C914-15D5-C1AA-1A623055DCFF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D68101E-E0D9-5F8B-CA42-BF4E35C18C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3" y="5036862"/>
            <a:ext cx="1908493" cy="18576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A961011-D73A-B287-308B-A31FFCB86023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A7AA4D6-A4FD-5AC5-3ED6-637DAFEFF6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65" y="6309709"/>
            <a:ext cx="4503235" cy="457537"/>
          </a:xfrm>
          <a:prstGeom prst="rect">
            <a:avLst/>
          </a:prstGeom>
        </p:spPr>
      </p:pic>
      <p:pic>
        <p:nvPicPr>
          <p:cNvPr id="18" name="図 17" descr="屋内, 探す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8EFCCD4D-6373-12FC-6EDB-064C5E99064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39" y="4844219"/>
            <a:ext cx="2276607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A3F10-8378-CB89-0DAC-2C41385A4A1B}"/>
              </a:ext>
            </a:extLst>
          </p:cNvPr>
          <p:cNvSpPr txBox="1"/>
          <p:nvPr/>
        </p:nvSpPr>
        <p:spPr>
          <a:xfrm>
            <a:off x="2727226" y="1259437"/>
            <a:ext cx="6218356" cy="58476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講演・シンポジウム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各分野の最新情報を共有</a:t>
            </a:r>
          </a:p>
        </p:txBody>
      </p:sp>
      <p:pic>
        <p:nvPicPr>
          <p:cNvPr id="3" name="Picture 2" descr="C:\Users\伸幸\Desktop\新しいフォルダー\20th2016_1035.jpg">
            <a:extLst>
              <a:ext uri="{FF2B5EF4-FFF2-40B4-BE49-F238E27FC236}">
                <a16:creationId xmlns:a16="http://schemas.microsoft.com/office/drawing/2014/main" id="{810BCAE0-CF8E-CF7E-6A42-A7D54EA9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751" y="2010947"/>
            <a:ext cx="2700000" cy="179977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bs_s01\共有ディスク\全共有\療養指導学術集会\第6回療養指導学術集会\第6回ポスター\チラシ171228\写真\_DSC5149.jpg">
            <a:extLst>
              <a:ext uri="{FF2B5EF4-FFF2-40B4-BE49-F238E27FC236}">
                <a16:creationId xmlns:a16="http://schemas.microsoft.com/office/drawing/2014/main" id="{FFC34EF2-F5AE-0BFC-0C14-E2F11B7D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6242" y="2009858"/>
            <a:ext cx="2700000" cy="180195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パソコンの画面&#10;&#10;低い精度で自動的に生成された説明">
            <a:extLst>
              <a:ext uri="{FF2B5EF4-FFF2-40B4-BE49-F238E27FC236}">
                <a16:creationId xmlns:a16="http://schemas.microsoft.com/office/drawing/2014/main" id="{052A33A7-66D6-62FA-B32A-0D95717A3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97" y="2010385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 descr="建物, コンピュータ, テーブル, 鳥 が含まれている画像&#10;&#10;自動的に生成された説明">
            <a:extLst>
              <a:ext uri="{FF2B5EF4-FFF2-40B4-BE49-F238E27FC236}">
                <a16:creationId xmlns:a16="http://schemas.microsoft.com/office/drawing/2014/main" id="{DCFFD6C2-8236-B51D-AC1F-F2C1F00AF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05" y="2010385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9833F19-FBEA-D320-07E7-294F193EB521}"/>
              </a:ext>
            </a:extLst>
          </p:cNvPr>
          <p:cNvSpPr txBox="1"/>
          <p:nvPr/>
        </p:nvSpPr>
        <p:spPr>
          <a:xfrm>
            <a:off x="7306827" y="4449419"/>
            <a:ext cx="2760678" cy="1277267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r>
              <a:rPr lang="en-US" altLang="ja-JP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</a:t>
            </a: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プログラム</a:t>
            </a:r>
            <a:endParaRPr lang="en-US" altLang="ja-JP" sz="3200" b="1" u="sng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各地の</a:t>
            </a:r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CDEL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活動報告と情報交換</a:t>
            </a:r>
          </a:p>
        </p:txBody>
      </p:sp>
      <p:pic>
        <p:nvPicPr>
          <p:cNvPr id="27" name="図 26" descr="人, 床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7AFD5CBE-B4AD-33B6-5CC2-3E05C3DA76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573" y="4733793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445536-6BC8-5A3F-1D64-DA08CA30AB67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A1FAF69-6F59-7D52-B39F-29678FB1F1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3" y="5036862"/>
            <a:ext cx="1908493" cy="18576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FDE90D1-91AB-018F-8CDB-885A53FF48A6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3655F6C-44DD-BC65-4F5E-2B5FAA4423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65" y="6309709"/>
            <a:ext cx="4503235" cy="457537"/>
          </a:xfrm>
          <a:prstGeom prst="rect">
            <a:avLst/>
          </a:prstGeom>
        </p:spPr>
      </p:pic>
      <p:pic>
        <p:nvPicPr>
          <p:cNvPr id="16" name="図 15" descr="屋内, 探す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2D2D6B82-A1BE-7851-2104-B4CBF40A9F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39" y="4844219"/>
            <a:ext cx="2276607" cy="1476000"/>
          </a:xfrm>
          <a:prstGeom prst="rect">
            <a:avLst/>
          </a:prstGeom>
        </p:spPr>
      </p:pic>
      <p:pic>
        <p:nvPicPr>
          <p:cNvPr id="19" name="Picture 2" descr="C:\Users\伸幸\Desktop\新しいフォルダー\1258.jpg">
            <a:extLst>
              <a:ext uri="{FF2B5EF4-FFF2-40B4-BE49-F238E27FC236}">
                <a16:creationId xmlns:a16="http://schemas.microsoft.com/office/drawing/2014/main" id="{8697CA34-03C8-141C-5370-CD0DA26B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05" y="4373211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 descr="机の上に座っている人々&#10;&#10;中程度の精度で自動的に生成された説明">
            <a:extLst>
              <a:ext uri="{FF2B5EF4-FFF2-40B4-BE49-F238E27FC236}">
                <a16:creationId xmlns:a16="http://schemas.microsoft.com/office/drawing/2014/main" id="{E803DDE3-4665-D256-5AC6-B390F7B4BE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862" y="4372893"/>
            <a:ext cx="2700000" cy="18009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\\Nbs_s01\共有ディスク\全共有\療養指導学術集会\第6回療養指導学術集会\第6回ポスター\チラシ171228\写真\_DSC5147.jpg">
            <a:extLst>
              <a:ext uri="{FF2B5EF4-FFF2-40B4-BE49-F238E27FC236}">
                <a16:creationId xmlns:a16="http://schemas.microsoft.com/office/drawing/2014/main" id="{342268DC-DEDC-5171-C284-69AE971E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363" y="2509056"/>
            <a:ext cx="961042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建物, 人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69CCF92D-9E52-9168-0A14-E74E2920E5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85" y="1874108"/>
            <a:ext cx="9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88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演題募集・</a:t>
            </a:r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参加申込</a:t>
            </a:r>
            <a:endParaRPr lang="ja-JP" altLang="en-US" sz="4800" dirty="0">
              <a:solidFill>
                <a:srgbClr val="0070C0"/>
              </a:solidFill>
              <a:effectLst>
                <a:innerShdw dist="38100" dir="2700000">
                  <a:prstClr val="black"/>
                </a:inn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94D9AB-DF3F-0CAF-52EC-577DA9617BEE}"/>
              </a:ext>
            </a:extLst>
          </p:cNvPr>
          <p:cNvSpPr/>
          <p:nvPr/>
        </p:nvSpPr>
        <p:spPr>
          <a:xfrm>
            <a:off x="541619" y="1243789"/>
            <a:ext cx="9752171" cy="4755142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buNone/>
            </a:pP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演題募集</a:t>
            </a:r>
            <a:endParaRPr lang="en-US" altLang="ja-JP" sz="3200" b="1" u="sng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テーマ　</a:t>
            </a:r>
            <a:r>
              <a:rPr lang="zh-TW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糖尿病に関する内容全般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2066779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地域・施設での取り組み、調査報告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2066779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現場でのちょっとした工夫 </a:t>
            </a:r>
            <a:r>
              <a:rPr lang="en-US" altLang="ja-JP" sz="2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etc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796922"/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JADEC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の資材の活用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796922"/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・チーム医療実践例を多職種でシリーズ発表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2400"/>
              </a:spcBef>
            </a:pP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参加申込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（事前登録制）</a:t>
            </a:r>
            <a:endParaRPr lang="en-US" altLang="ja-JP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  　　　　　</a:t>
            </a:r>
            <a:r>
              <a:rPr lang="ja-JP" altLang="en-US" sz="2800" b="1" u="sng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スモールグループディスカッションの参加テーマ登録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詳しくは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JADEC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ホームページで</a:t>
            </a:r>
          </a:p>
        </p:txBody>
      </p:sp>
      <p:pic>
        <p:nvPicPr>
          <p:cNvPr id="16" name="図 15" descr="会議室にいる人たち&#10;&#10;中程度の精度で自動的に生成された説明">
            <a:extLst>
              <a:ext uri="{FF2B5EF4-FFF2-40B4-BE49-F238E27FC236}">
                <a16:creationId xmlns:a16="http://schemas.microsoft.com/office/drawing/2014/main" id="{027880A1-C2DD-BA34-A603-3816E5CA2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307" y="1553448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 descr="人, 屋内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982743A7-E31E-E1E9-38D7-8D49CFA77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731" y="2926181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0572D2EB-74D7-7880-CAE7-1B3D01B341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73" y="6110488"/>
            <a:ext cx="3157311" cy="562894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675797E-444B-015A-E2E4-DAC63DDE73E1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CABA102-388B-61B0-A95D-1E4604B018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53" y="5036862"/>
            <a:ext cx="1908493" cy="185760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AF936B1-8CEB-A524-757C-AF858E4A81C5}"/>
              </a:ext>
            </a:extLst>
          </p:cNvPr>
          <p:cNvSpPr/>
          <p:nvPr/>
        </p:nvSpPr>
        <p:spPr>
          <a:xfrm>
            <a:off x="9697927" y="6319089"/>
            <a:ext cx="1911676" cy="457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D116CA0-2A59-F09B-9B30-05AB17C32F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65" y="6309709"/>
            <a:ext cx="4503235" cy="457537"/>
          </a:xfrm>
          <a:prstGeom prst="rect">
            <a:avLst/>
          </a:prstGeom>
        </p:spPr>
      </p:pic>
      <p:pic>
        <p:nvPicPr>
          <p:cNvPr id="24" name="図 23" descr="屋内, 探す, 座る, 暗い が含まれている画像&#10;&#10;自動的に生成された説明">
            <a:extLst>
              <a:ext uri="{FF2B5EF4-FFF2-40B4-BE49-F238E27FC236}">
                <a16:creationId xmlns:a16="http://schemas.microsoft.com/office/drawing/2014/main" id="{7E166B07-6334-8216-3309-6FC14BF729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39" y="4844219"/>
            <a:ext cx="2276607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144</Words>
  <Application>Microsoft Office PowerPoint</Application>
  <PresentationFormat>ワイド画面</PresentationFormat>
  <Paragraphs>24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HGP創英角ﾎﾟｯﾌﾟ体</vt:lpstr>
      <vt:lpstr>HGS創英角ｺﾞｼｯｸUB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志原 伸幸</dc:creator>
  <cp:lastModifiedBy>伸幸 志原</cp:lastModifiedBy>
  <cp:revision>29</cp:revision>
  <dcterms:created xsi:type="dcterms:W3CDTF">2022-10-18T03:06:40Z</dcterms:created>
  <dcterms:modified xsi:type="dcterms:W3CDTF">2024-09-30T05:10:43Z</dcterms:modified>
</cp:coreProperties>
</file>