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ED8C78-2FC6-F9F6-4EAB-42D9CE876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2A97AE-9E96-3EB7-3EF7-ED349236D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309154-BA14-8034-D09C-9330361E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0F033B-7C1D-B015-E587-07083986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CC118D-12C2-3496-E209-7EC67D30F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6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B18333-9EEC-80C5-4AEE-1F74B607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EDFDF9-E387-12DB-0F14-0F04051A2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54D91-09B3-FAFA-DEC3-0DC1B365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BE02B4-5693-3228-7F9E-491DF154D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DF7561-43ED-C479-A5BE-C03C0102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44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52BB91-8716-3F25-29B8-1C8E7F5A6D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531B8B-7A64-6F8C-8A0A-C80364620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E92E3B-A22B-8BFB-49FC-7BC3E862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BCBCD0-A96F-F8F5-7AF7-F0C76C33B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E5106A-2BFC-E299-EF4C-C45A1FEE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83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CC8E-FC75-45E3-7835-768147A8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6A2C2-24F4-3E6D-B66A-2D4C0682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5B6776-12D7-6E5A-CB4C-76FEC877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D3F72-96A4-0ABE-F548-7D470004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4F4584-A591-2A2B-597D-D482C7FB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075E8B-600D-16D9-9D34-D26FC4FD5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965F7-CEF8-C871-82CD-E89155F8C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BBBE1E-07BF-76EA-308B-388644FF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239F6A-1D9A-5D31-58DE-AF93AF73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AD05B1-BDDC-8E9E-BF26-A2DADB5C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038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C16478-3610-1542-1B27-C6AC86CA8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5C8007-C118-0302-379C-D3771D984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161F5F4-8EE7-5A69-10C6-66DBD6A5C3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7947A9-0DE8-EA78-987F-F2C531D6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409E2B-8CA6-E7F3-2A3E-6C8DA68D1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01471F-9E48-90C7-BE12-2DA5186A1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47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31316A-5AF0-2333-EF34-1ABEE964A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EB5966-8492-20DC-01DD-89F002D2F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67E9651-60FD-5233-75EE-BE0D5A660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E0E8C0-9F56-50E6-07E7-45FEB7C60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6509146-480E-F90F-5699-FCB9997975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04A2BA-3CE6-18A9-A01A-D355F04AC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1C6DC3D-A151-A70B-39FF-5F84CB70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61C47AF-274C-B48C-FE7D-D3650E618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AE7903-1637-6F89-1611-AD4623123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790F995-FCF4-0F2F-EDF3-014259C2A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9C5F7C-499F-C587-6167-65243DFE3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93B00D-D7FD-0AF8-259A-114232C3D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28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A676D6-4F47-3754-F1A6-FCB543DC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29F48C-3E0B-B374-D2DE-699B64FF0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18CDFB-DAF5-7D17-1C9F-CFDF93EF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48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66BEE-7BFF-F81F-2FDB-D7F3C3203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20AADA-F0F2-4EA8-988D-FB651C76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EFD184-A366-03D1-E5EB-F187D9316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916077-D28C-FFEB-E494-2DA96D66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B6DB07-8A63-84A8-2955-8B2339403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BAAD17-D9FD-1E54-2CC1-80D0DCF9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51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225903-2A4C-173F-F646-B98B86A63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6CAB6D7-B020-DB96-C648-A3F9B09A41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928069-CCCD-2213-EA17-D841C5FC5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CC8501-8BC1-E9CE-CBCF-78BB511E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0A2F84F-C8C0-ECCD-9058-9ABDD959E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F250DA-FAB3-4111-DB23-EE3595177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71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862766-FD53-B331-73BB-B2844CCC2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E6ADA97-1ECA-D2BB-EA4E-F45C50CC8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73CFDF-07F1-841F-F48B-3904D1C1B7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C2196-EE76-41CE-B675-CAA3436EC7D8}" type="datetimeFigureOut">
              <a:rPr kumimoji="1" lang="ja-JP" altLang="en-US" smtClean="0"/>
              <a:t>2022/12/23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EEA4F3-7C9A-15C2-D669-C90E4D1992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B92C90-3016-54FE-90E3-243C31B05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F0C3-FFC3-461C-9DE0-89C5CD42C1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83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アイコン&#10;&#10;自動的に生成された説明">
            <a:extLst>
              <a:ext uri="{FF2B5EF4-FFF2-40B4-BE49-F238E27FC236}">
                <a16:creationId xmlns:a16="http://schemas.microsoft.com/office/drawing/2014/main" id="{A672700B-C642-A2F6-7470-2FA902AC35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319" y="1597442"/>
            <a:ext cx="7351919" cy="3616671"/>
          </a:xfrm>
          <a:prstGeom prst="rect">
            <a:avLst/>
          </a:prstGeom>
        </p:spPr>
      </p:pic>
      <p:pic>
        <p:nvPicPr>
          <p:cNvPr id="9" name="図 8" descr="図形, 円&#10;&#10;自動的に生成された説明">
            <a:extLst>
              <a:ext uri="{FF2B5EF4-FFF2-40B4-BE49-F238E27FC236}">
                <a16:creationId xmlns:a16="http://schemas.microsoft.com/office/drawing/2014/main" id="{E6140635-ED20-A0BC-9A25-CFE6A699E1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88"/>
            <a:ext cx="10685714" cy="6846711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8DA836C2-3656-34FD-FAB0-B504479330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526" y="5057869"/>
            <a:ext cx="9520209" cy="774094"/>
          </a:xfrm>
          <a:prstGeom prst="rect">
            <a:avLst/>
          </a:prstGeom>
        </p:spPr>
      </p:pic>
      <p:pic>
        <p:nvPicPr>
          <p:cNvPr id="6" name="図 5" descr="テキスト, アイコン&#10;&#10;自動的に生成された説明">
            <a:extLst>
              <a:ext uri="{FF2B5EF4-FFF2-40B4-BE49-F238E27FC236}">
                <a16:creationId xmlns:a16="http://schemas.microsoft.com/office/drawing/2014/main" id="{F32255D8-3A49-7305-8A84-A6F399EF947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97" y="4820759"/>
            <a:ext cx="2570006" cy="1004964"/>
          </a:xfrm>
          <a:prstGeom prst="rect">
            <a:avLst/>
          </a:prstGeom>
        </p:spPr>
      </p:pic>
      <p:pic>
        <p:nvPicPr>
          <p:cNvPr id="10" name="図 9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D54F34B4-0F2D-30D7-1BEF-7596311DD3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64" y="456145"/>
            <a:ext cx="7351720" cy="1373655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1A03CE5-AE33-5312-D788-FE8D276636E8}"/>
              </a:ext>
            </a:extLst>
          </p:cNvPr>
          <p:cNvSpPr txBox="1"/>
          <p:nvPr/>
        </p:nvSpPr>
        <p:spPr>
          <a:xfrm>
            <a:off x="662452" y="5981273"/>
            <a:ext cx="108764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＜同時開催＞</a:t>
            </a:r>
            <a:r>
              <a:rPr lang="ja-JP" altLang="en-US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　</a:t>
            </a:r>
            <a:r>
              <a:rPr lang="en-US" altLang="ja-JP" sz="2400" b="1" i="0" u="none" strike="noStrike" baseline="0" dirty="0">
                <a:latin typeface="Ebrima-Bold"/>
              </a:rPr>
              <a:t>IDF-WPR Congress 2023 / 15th Scientific Meeting of AASD</a:t>
            </a:r>
          </a:p>
          <a:p>
            <a:pPr indent="1524000" algn="l"/>
            <a:r>
              <a:rPr lang="ja-JP" altLang="en-US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（国際糖尿病連合西太平洋地区会議</a:t>
            </a:r>
            <a:r>
              <a:rPr lang="en-US" altLang="ja-JP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2023</a:t>
            </a:r>
            <a:r>
              <a:rPr lang="ja-JP" altLang="en-US" sz="200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 </a:t>
            </a:r>
            <a:r>
              <a:rPr lang="en-US" altLang="ja-JP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/ </a:t>
            </a:r>
            <a:r>
              <a:rPr lang="ja-JP" altLang="en-US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第</a:t>
            </a:r>
            <a:r>
              <a:rPr lang="en-US" altLang="ja-JP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15</a:t>
            </a:r>
            <a:r>
              <a:rPr lang="ja-JP" altLang="en-US" sz="2000" i="0" u="none" strike="noStrike" baseline="0" dirty="0">
                <a:latin typeface="EPSON 太丸ゴシック体Ｂ" panose="020F0709000000000000" pitchFamily="49" charset="-128"/>
                <a:ea typeface="EPSON 太丸ゴシック体Ｂ" panose="020F0709000000000000" pitchFamily="49" charset="-128"/>
              </a:rPr>
              <a:t>回アジア糖尿病学会学術集会）</a:t>
            </a:r>
            <a:endParaRPr kumimoji="1" lang="ja-JP" altLang="en-US" sz="2000" dirty="0">
              <a:latin typeface="EPSON 太丸ゴシック体Ｂ" panose="020F0709000000000000" pitchFamily="49" charset="-128"/>
              <a:ea typeface="EPSON 太丸ゴシック体Ｂ" panose="020F0709000000000000" pitchFamily="49" charset="-128"/>
            </a:endParaRPr>
          </a:p>
        </p:txBody>
      </p:sp>
      <p:pic>
        <p:nvPicPr>
          <p:cNvPr id="16" name="図 15" descr="図形&#10;&#10;中程度の精度で自動的に生成された説明">
            <a:extLst>
              <a:ext uri="{FF2B5EF4-FFF2-40B4-BE49-F238E27FC236}">
                <a16:creationId xmlns:a16="http://schemas.microsoft.com/office/drawing/2014/main" id="{4EEB89BA-A47A-A153-3874-9075635046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468" y="2629397"/>
            <a:ext cx="4139741" cy="1511683"/>
          </a:xfrm>
          <a:prstGeom prst="rect">
            <a:avLst/>
          </a:prstGeom>
        </p:spPr>
      </p:pic>
      <p:pic>
        <p:nvPicPr>
          <p:cNvPr id="17" name="図 16" descr="テキスト&#10;&#10;低い精度で自動的に生成された説明">
            <a:extLst>
              <a:ext uri="{FF2B5EF4-FFF2-40B4-BE49-F238E27FC236}">
                <a16:creationId xmlns:a16="http://schemas.microsoft.com/office/drawing/2014/main" id="{9CE3F38E-CE7D-583E-06A7-1677C5594CD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288" y="106593"/>
            <a:ext cx="3431885" cy="162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07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30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Ebrima-Bold</vt:lpstr>
      <vt:lpstr>EPSON 太丸ゴシック体Ｂ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志原 伸幸</dc:creator>
  <cp:lastModifiedBy>志原 伸幸</cp:lastModifiedBy>
  <cp:revision>8</cp:revision>
  <dcterms:created xsi:type="dcterms:W3CDTF">2022-10-18T03:06:40Z</dcterms:created>
  <dcterms:modified xsi:type="dcterms:W3CDTF">2022-12-23T09:01:57Z</dcterms:modified>
</cp:coreProperties>
</file>