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109D1-AD0A-4BB4-BD71-F7460CC4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A78911-5DE7-400C-8566-46FCDDFF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093506-AD60-4A88-9F74-D337C1AE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AA136-2D9A-4C75-AEAD-00A69047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EE7A1-7330-4F98-B32D-90295D6B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3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2CF57-8A99-40A7-9715-7E05DDE2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D70BCA-B2A8-46CD-9A29-CF35420D9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6708C1-AB1A-42BD-ABBA-23637DA7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3482CA-908C-46DE-B798-475378B6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B67A2-E0A3-4EE9-B9BC-E3E4CB17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D575E5-C764-475B-AE1A-EF7B8FC38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2135F5-A4DE-4F44-BEED-ED82D58B6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EC347-9716-4261-A812-F0013AF1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184BB-75B0-4D53-9F75-3369AA73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A9A2D6-D9C7-46EE-9ABC-4FF61983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0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5CEB5-682C-4FBA-BF15-FA421274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55E468-DBA3-4701-9BE9-2AA23D7FD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079AB6-CEBC-482D-9F0C-096FDC52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F121F-A17E-4F40-B4E5-7BB080E1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D68CAC-6A78-4D15-82DA-202C7B8F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B955F-A956-4EB9-A239-2D3F7357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ED6C6E-EE75-4523-BF00-0011FCFD4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A6933F-8AC0-4892-A638-AC64FECD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997C-28FD-4ADC-87E1-BF4C9A8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DD4E5-7DEB-40B2-8E8A-56CE88C7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3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E8D5B-1327-455B-9236-B19EE72C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41EC01-B52A-4B7E-9838-A98E391A8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88C672-3FF5-4D66-9439-A207CC9DF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36150E-4D88-4025-AB32-9BB1B7AD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A44BFC-9188-4811-BB51-FB18100E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D44111-47A3-4B25-AA40-FEB3C799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08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5A637-2BA9-4832-9BFF-E68378F2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7973F1-6439-46AA-9772-9873C8CD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361329-BF90-4F94-ACB9-D06AE1800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F3882B-0222-43D2-9791-039198E57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9BA8EF-1217-4F37-96E1-FABF23081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92203A-0D09-490A-BB1B-9230CD88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EED144-3482-49FA-9E4E-5D5E5421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0590B5-E246-49CA-908A-2268D357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1505B4-B1E8-4BE0-B392-3E1162B7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8AF2D3-EED1-47AB-8C2D-0BCA94C1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DA411D-6EAD-41BF-BD07-51AC996E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8466EA-032B-4CAB-A692-52183934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38E62A-2AC4-4365-8D5C-22633CFB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B141D3-FF3E-47FD-AC60-5F0ED3B9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EBE4C6-5A98-49E9-B4E8-786A1657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6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56C15-40E6-4DF5-83EF-47AC3C9D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75516-3F24-4C3F-B596-BBF0D0DC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36E599-7756-48E7-8529-B6909B3C4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6BD48-2E42-423F-9158-0EBAABF4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D0AA10-D11F-4047-B38A-C911C5B8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A4D108-FC8E-41A2-A469-2A467542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7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F1BF38-8343-4DAE-8B9A-C0B5C943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D940C9-8127-4AFF-8C52-389782CCF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0DDA68-EE49-44E5-A27A-1DCB779ED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56C2A0-8C24-4FD5-8060-12D3AA95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1E7F24-FD4F-4A0B-9BEA-BC4AE123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DE7114-6AFE-49E1-8B99-68857ED2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7B9C0A-EA41-4706-88B2-A998AEA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72B165-642B-4DCE-8E3E-74F9376F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24B6E-2CBA-48E8-B9C6-2E573ED2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C5E2-FA75-48F9-8280-19E7AD9199F3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365D4-C987-407E-B143-EDCC47FB9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31335E-E309-43D9-8DAB-E50719CD6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0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8FC721-3C91-4C5D-A470-8E514A54F751}"/>
              </a:ext>
            </a:extLst>
          </p:cNvPr>
          <p:cNvSpPr/>
          <p:nvPr/>
        </p:nvSpPr>
        <p:spPr>
          <a:xfrm>
            <a:off x="2002647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C30A4-9A96-4E1E-B970-AF3BD1D1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884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日本糖尿病協会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D2D2F6-4BE2-472C-A6EC-6100D544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672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CD92AB95-0054-40E6-93F0-5768C70E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084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pic>
        <p:nvPicPr>
          <p:cNvPr id="8" name="Picture 20" descr="\\Nbs_s01\共有ディスク\全共有\協会ロゴ・印関係\日糖協ロゴ\ロゴ-公益社団法人日本糖尿病協会-英文：横長\logo_20160331大.png">
            <a:extLst>
              <a:ext uri="{FF2B5EF4-FFF2-40B4-BE49-F238E27FC236}">
                <a16:creationId xmlns:a16="http://schemas.microsoft.com/office/drawing/2014/main" id="{C8F6F174-ED28-4D3D-9E97-7B252EE82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077" y="6453188"/>
            <a:ext cx="323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4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C6E89-3373-4E46-88CE-7BAD456E16DD}"/>
              </a:ext>
            </a:extLst>
          </p:cNvPr>
          <p:cNvSpPr/>
          <p:nvPr/>
        </p:nvSpPr>
        <p:spPr>
          <a:xfrm>
            <a:off x="2002646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2A8ADE0E-B6B1-4814-900D-C73F40D7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883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日本糖尿病協会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4A709672-4B6C-4B52-8FE0-7C1A0C3B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671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id="{64291C30-1162-4369-87BB-E55DA342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083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13" name="四角形吹き出し 7">
            <a:extLst>
              <a:ext uri="{FF2B5EF4-FFF2-40B4-BE49-F238E27FC236}">
                <a16:creationId xmlns:a16="http://schemas.microsoft.com/office/drawing/2014/main" id="{63B7F096-B3D6-4B17-9828-45BA225038CF}"/>
              </a:ext>
            </a:extLst>
          </p:cNvPr>
          <p:cNvSpPr/>
          <p:nvPr/>
        </p:nvSpPr>
        <p:spPr>
          <a:xfrm>
            <a:off x="7330296" y="3932238"/>
            <a:ext cx="3168650" cy="2433637"/>
          </a:xfrm>
          <a:prstGeom prst="wedgeRectCallout">
            <a:avLst>
              <a:gd name="adj1" fmla="val -78183"/>
              <a:gd name="adj2" fmla="val 138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14" name="テキスト ボックス 9">
            <a:extLst>
              <a:ext uri="{FF2B5EF4-FFF2-40B4-BE49-F238E27FC236}">
                <a16:creationId xmlns:a16="http://schemas.microsoft.com/office/drawing/2014/main" id="{08DC17CD-0E64-4EE7-ADF5-7E5524DB4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758" y="393382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FF0000"/>
                </a:solidFill>
              </a:rPr>
              <a:t>COI</a:t>
            </a:r>
            <a:r>
              <a:rPr lang="ja-JP" altLang="en-US" sz="1600">
                <a:solidFill>
                  <a:srgbClr val="FF0000"/>
                </a:solidFill>
              </a:rPr>
              <a:t>申告書が「有」に該当する項目をすべて記載する。</a:t>
            </a:r>
            <a:endParaRPr lang="en-US" altLang="ja-JP" sz="16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FF0000"/>
                </a:solidFill>
              </a:rPr>
              <a:t>（「無」の項目は記載不要）</a:t>
            </a:r>
            <a:endParaRPr lang="en-US" altLang="ja-JP" sz="1600">
              <a:solidFill>
                <a:srgbClr val="FF0000"/>
              </a:solidFill>
            </a:endParaRPr>
          </a:p>
        </p:txBody>
      </p:sp>
      <p:sp>
        <p:nvSpPr>
          <p:cNvPr id="15" name="テキスト ボックス 19">
            <a:extLst>
              <a:ext uri="{FF2B5EF4-FFF2-40B4-BE49-F238E27FC236}">
                <a16:creationId xmlns:a16="http://schemas.microsoft.com/office/drawing/2014/main" id="{A29AB389-EDB0-4530-A3CD-37114C0C2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296" y="4740275"/>
            <a:ext cx="31686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・項目番号は不要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・企業・団体名を記入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・金額の記載は不要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・該当する発表者名の記載は不要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（演題に関連するものを全員分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　まとめて記載）</a:t>
            </a:r>
          </a:p>
        </p:txBody>
      </p:sp>
      <p:grpSp>
        <p:nvGrpSpPr>
          <p:cNvPr id="16" name="グループ化 18">
            <a:extLst>
              <a:ext uri="{FF2B5EF4-FFF2-40B4-BE49-F238E27FC236}">
                <a16:creationId xmlns:a16="http://schemas.microsoft.com/office/drawing/2014/main" id="{F07B1226-21C4-4DE6-BC53-E8EE7DC58453}"/>
              </a:ext>
            </a:extLst>
          </p:cNvPr>
          <p:cNvGrpSpPr>
            <a:grpSpLocks/>
          </p:cNvGrpSpPr>
          <p:nvPr/>
        </p:nvGrpSpPr>
        <p:grpSpPr bwMode="auto">
          <a:xfrm>
            <a:off x="2216958" y="3932238"/>
            <a:ext cx="5257800" cy="1457325"/>
            <a:chOff x="668624" y="3975447"/>
            <a:chExt cx="5258053" cy="1457353"/>
          </a:xfrm>
        </p:grpSpPr>
        <p:sp>
          <p:nvSpPr>
            <p:cNvPr id="17" name="テキスト ボックス 23">
              <a:extLst>
                <a:ext uri="{FF2B5EF4-FFF2-40B4-BE49-F238E27FC236}">
                  <a16:creationId xmlns:a16="http://schemas.microsoft.com/office/drawing/2014/main" id="{31CFE551-5AC1-45D8-90AF-BCC5F3EF4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8" name="テキスト ボックス 24">
              <a:extLst>
                <a:ext uri="{FF2B5EF4-FFF2-40B4-BE49-F238E27FC236}">
                  <a16:creationId xmlns:a16="http://schemas.microsoft.com/office/drawing/2014/main" id="{3B54C690-5FD5-4E90-8476-155455F73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9" name="テキスト ボックス 25">
              <a:extLst>
                <a:ext uri="{FF2B5EF4-FFF2-40B4-BE49-F238E27FC236}">
                  <a16:creationId xmlns:a16="http://schemas.microsoft.com/office/drawing/2014/main" id="{7094BD04-F2AA-482B-AA90-54B064E04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20" name="テキスト ボックス 26">
              <a:extLst>
                <a:ext uri="{FF2B5EF4-FFF2-40B4-BE49-F238E27FC236}">
                  <a16:creationId xmlns:a16="http://schemas.microsoft.com/office/drawing/2014/main" id="{D7577616-46C3-413D-935F-1031F6DFD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21" name="四角形吹き出し 15">
            <a:extLst>
              <a:ext uri="{FF2B5EF4-FFF2-40B4-BE49-F238E27FC236}">
                <a16:creationId xmlns:a16="http://schemas.microsoft.com/office/drawing/2014/main" id="{23341728-B896-46DD-8875-14DE3508B7CB}"/>
              </a:ext>
            </a:extLst>
          </p:cNvPr>
          <p:cNvSpPr/>
          <p:nvPr/>
        </p:nvSpPr>
        <p:spPr>
          <a:xfrm>
            <a:off x="7590646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22" name="テキスト ボックス 9">
            <a:extLst>
              <a:ext uri="{FF2B5EF4-FFF2-40B4-BE49-F238E27FC236}">
                <a16:creationId xmlns:a16="http://schemas.microsoft.com/office/drawing/2014/main" id="{3DAA3323-6C07-4520-B39B-077DFBB61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521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23" name="Picture 20" descr="\\Nbs_s01\共有ディスク\全共有\協会ロゴ・印関係\日糖協ロゴ\ロゴ-公益社団法人日本糖尿病協会-英文：横長\logo_20160331大.png">
            <a:extLst>
              <a:ext uri="{FF2B5EF4-FFF2-40B4-BE49-F238E27FC236}">
                <a16:creationId xmlns:a16="http://schemas.microsoft.com/office/drawing/2014/main" id="{B53CD469-16F8-4F3E-B91D-2EFF0E45D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071" y="6453188"/>
            <a:ext cx="323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16">
            <a:extLst>
              <a:ext uri="{FF2B5EF4-FFF2-40B4-BE49-F238E27FC236}">
                <a16:creationId xmlns:a16="http://schemas.microsoft.com/office/drawing/2014/main" id="{28DEFFB6-A0D8-4CCE-A332-CC874E692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983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有の場合</a:t>
            </a:r>
          </a:p>
        </p:txBody>
      </p:sp>
    </p:spTree>
    <p:extLst>
      <p:ext uri="{BB962C8B-B14F-4D97-AF65-F5344CB8AC3E}">
        <p14:creationId xmlns:p14="http://schemas.microsoft.com/office/powerpoint/2010/main" val="325731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A83F90-1452-464E-96F0-C90962F97037}"/>
              </a:ext>
            </a:extLst>
          </p:cNvPr>
          <p:cNvSpPr/>
          <p:nvPr/>
        </p:nvSpPr>
        <p:spPr>
          <a:xfrm>
            <a:off x="1971648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340675-A5CE-4C2E-8A8A-016716161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885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日本糖尿病協会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818B21-5C65-4B2D-842C-540B51F0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673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吹き出し 15">
            <a:extLst>
              <a:ext uri="{FF2B5EF4-FFF2-40B4-BE49-F238E27FC236}">
                <a16:creationId xmlns:a16="http://schemas.microsoft.com/office/drawing/2014/main" id="{BE0925FE-2B6A-4585-8805-3A1542874404}"/>
              </a:ext>
            </a:extLst>
          </p:cNvPr>
          <p:cNvSpPr/>
          <p:nvPr/>
        </p:nvSpPr>
        <p:spPr>
          <a:xfrm>
            <a:off x="7559648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97C37294-0F3C-4941-A9CA-933571F47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23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9" name="Picture 20" descr="\\Nbs_s01\共有ディスク\全共有\協会ロゴ・印関係\日糖協ロゴ\ロゴ-公益社団法人日本糖尿病協会-英文：横長\logo_20160331大.png">
            <a:extLst>
              <a:ext uri="{FF2B5EF4-FFF2-40B4-BE49-F238E27FC236}">
                <a16:creationId xmlns:a16="http://schemas.microsoft.com/office/drawing/2014/main" id="{AECC35F8-6650-465D-86A6-2865153E0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073" y="6453188"/>
            <a:ext cx="323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16">
            <a:extLst>
              <a:ext uri="{FF2B5EF4-FFF2-40B4-BE49-F238E27FC236}">
                <a16:creationId xmlns:a16="http://schemas.microsoft.com/office/drawing/2014/main" id="{DC87AD86-2496-4C49-82E3-6217BA1E4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985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無の場合</a:t>
            </a:r>
          </a:p>
        </p:txBody>
      </p:sp>
      <p:sp>
        <p:nvSpPr>
          <p:cNvPr id="11" name="テキスト ボックス 8">
            <a:extLst>
              <a:ext uri="{FF2B5EF4-FFF2-40B4-BE49-F238E27FC236}">
                <a16:creationId xmlns:a16="http://schemas.microsoft.com/office/drawing/2014/main" id="{8B3F138B-E22B-4ED7-A009-956277F7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10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5011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253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志原 伸幸</dc:creator>
  <cp:lastModifiedBy>志原 伸幸</cp:lastModifiedBy>
  <cp:revision>1</cp:revision>
  <dcterms:created xsi:type="dcterms:W3CDTF">2021-05-25T09:44:33Z</dcterms:created>
  <dcterms:modified xsi:type="dcterms:W3CDTF">2021-05-25T09:47:50Z</dcterms:modified>
</cp:coreProperties>
</file>